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65" r:id="rId2"/>
    <p:sldId id="310" r:id="rId3"/>
    <p:sldId id="320" r:id="rId4"/>
    <p:sldId id="323" r:id="rId5"/>
    <p:sldId id="314" r:id="rId6"/>
    <p:sldId id="316" r:id="rId7"/>
    <p:sldId id="318" r:id="rId8"/>
    <p:sldId id="315" r:id="rId9"/>
    <p:sldId id="312" r:id="rId10"/>
    <p:sldId id="326" r:id="rId11"/>
    <p:sldId id="324" r:id="rId12"/>
    <p:sldId id="325" r:id="rId13"/>
    <p:sldId id="319" r:id="rId14"/>
  </p:sldIdLst>
  <p:sldSz cx="12188825"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7A873B-9DCD-4AD7-9945-81F4A4A5F977}" v="15" dt="2024-02-29T18:27:31.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75" d="100"/>
          <a:sy n="75" d="100"/>
        </p:scale>
        <p:origin x="540" y="6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Panchal" userId="435b1e369ff28e20" providerId="Windows Live" clId="Web-{857A873B-9DCD-4AD7-9945-81F4A4A5F977}"/>
    <pc:docChg chg="addSld delSld modSld">
      <pc:chgData name="Harsh Panchal" userId="435b1e369ff28e20" providerId="Windows Live" clId="Web-{857A873B-9DCD-4AD7-9945-81F4A4A5F977}" dt="2024-02-29T18:27:31.970" v="13"/>
      <pc:docMkLst>
        <pc:docMk/>
      </pc:docMkLst>
      <pc:sldChg chg="modSp">
        <pc:chgData name="Harsh Panchal" userId="435b1e369ff28e20" providerId="Windows Live" clId="Web-{857A873B-9DCD-4AD7-9945-81F4A4A5F977}" dt="2024-02-29T18:24:41.810" v="4"/>
        <pc:sldMkLst>
          <pc:docMk/>
          <pc:sldMk cId="2808920126" sldId="265"/>
        </pc:sldMkLst>
        <pc:spChg chg="mod">
          <ac:chgData name="Harsh Panchal" userId="435b1e369ff28e20" providerId="Windows Live" clId="Web-{857A873B-9DCD-4AD7-9945-81F4A4A5F977}" dt="2024-02-29T18:24:41.810" v="4"/>
          <ac:spMkLst>
            <pc:docMk/>
            <pc:sldMk cId="2808920126" sldId="265"/>
            <ac:spMk id="3" creationId="{00000000-0000-0000-0000-000000000000}"/>
          </ac:spMkLst>
        </pc:spChg>
        <pc:spChg chg="mod">
          <ac:chgData name="Harsh Panchal" userId="435b1e369ff28e20" providerId="Windows Live" clId="Web-{857A873B-9DCD-4AD7-9945-81F4A4A5F977}" dt="2024-02-29T18:24:35.278" v="3" actId="20577"/>
          <ac:spMkLst>
            <pc:docMk/>
            <pc:sldMk cId="2808920126" sldId="265"/>
            <ac:spMk id="4" creationId="{00000000-0000-0000-0000-000000000000}"/>
          </ac:spMkLst>
        </pc:spChg>
      </pc:sldChg>
      <pc:sldChg chg="modSp">
        <pc:chgData name="Harsh Panchal" userId="435b1e369ff28e20" providerId="Windows Live" clId="Web-{857A873B-9DCD-4AD7-9945-81F4A4A5F977}" dt="2024-02-29T18:25:54.202" v="7"/>
        <pc:sldMkLst>
          <pc:docMk/>
          <pc:sldMk cId="2765137111" sldId="318"/>
        </pc:sldMkLst>
        <pc:spChg chg="mod">
          <ac:chgData name="Harsh Panchal" userId="435b1e369ff28e20" providerId="Windows Live" clId="Web-{857A873B-9DCD-4AD7-9945-81F4A4A5F977}" dt="2024-02-29T18:25:54.202" v="7"/>
          <ac:spMkLst>
            <pc:docMk/>
            <pc:sldMk cId="2765137111" sldId="318"/>
            <ac:spMk id="4" creationId="{00000000-0000-0000-0000-000000000000}"/>
          </ac:spMkLst>
        </pc:spChg>
      </pc:sldChg>
      <pc:sldChg chg="modSp">
        <pc:chgData name="Harsh Panchal" userId="435b1e369ff28e20" providerId="Windows Live" clId="Web-{857A873B-9DCD-4AD7-9945-81F4A4A5F977}" dt="2024-02-29T18:25:32.061" v="6" actId="20577"/>
        <pc:sldMkLst>
          <pc:docMk/>
          <pc:sldMk cId="4072093579" sldId="320"/>
        </pc:sldMkLst>
        <pc:spChg chg="mod">
          <ac:chgData name="Harsh Panchal" userId="435b1e369ff28e20" providerId="Windows Live" clId="Web-{857A873B-9DCD-4AD7-9945-81F4A4A5F977}" dt="2024-02-29T18:25:32.061" v="6" actId="20577"/>
          <ac:spMkLst>
            <pc:docMk/>
            <pc:sldMk cId="4072093579" sldId="320"/>
            <ac:spMk id="14" creationId="{00000000-0000-0000-0000-000000000000}"/>
          </ac:spMkLst>
        </pc:spChg>
      </pc:sldChg>
      <pc:sldChg chg="modSp new del">
        <pc:chgData name="Harsh Panchal" userId="435b1e369ff28e20" providerId="Windows Live" clId="Web-{857A873B-9DCD-4AD7-9945-81F4A4A5F977}" dt="2024-02-29T18:27:31.970" v="13"/>
        <pc:sldMkLst>
          <pc:docMk/>
          <pc:sldMk cId="157066538" sldId="324"/>
        </pc:sldMkLst>
        <pc:spChg chg="mod">
          <ac:chgData name="Harsh Panchal" userId="435b1e369ff28e20" providerId="Windows Live" clId="Web-{857A873B-9DCD-4AD7-9945-81F4A4A5F977}" dt="2024-02-29T18:27:14.235" v="12" actId="20577"/>
          <ac:spMkLst>
            <pc:docMk/>
            <pc:sldMk cId="157066538" sldId="324"/>
            <ac:spMk id="2" creationId="{FA5C8152-AE74-17AC-9425-9724B6E27B6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t>Get coordinates</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a:t>Enter Spot name</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F6D27D1B-CDCB-481F-B8FA-AB31B2A119DE}">
      <dgm:prSet phldrT="[Text]"/>
      <dgm:spPr/>
      <dgm:t>
        <a:bodyPr/>
        <a:lstStyle/>
        <a:p>
          <a:r>
            <a:rPr lang="en-US" dirty="0"/>
            <a:t>Start Tracking</a:t>
          </a: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58828492-5CEF-4AFE-95CB-5D7E6A18158B}">
      <dgm:prSet phldrT="[Text]"/>
      <dgm:spPr/>
      <dgm:t>
        <a:bodyPr/>
        <a:lstStyle/>
        <a:p>
          <a:r>
            <a:rPr lang="en-US" dirty="0"/>
            <a:t>Switch mode</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a:t>Track device location continuously</a:t>
          </a: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endParaRPr lang="en-US" dirty="0"/>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B6566253-15AD-40C0-B11A-D5BA8E4D979F}">
      <dgm:prSet phldrT="[Text]"/>
      <dgm:spPr/>
      <dgm:t>
        <a:bodyPr/>
        <a:lstStyle/>
        <a:p>
          <a:r>
            <a:rPr lang="en-US" dirty="0"/>
            <a:t>Enter latitude and longitude</a:t>
          </a:r>
        </a:p>
      </dgm:t>
    </dgm:pt>
    <dgm:pt modelId="{034F23BA-D264-4F12-9199-A4F1F0CE034F}" type="parTrans" cxnId="{DEF4D447-38BC-4041-BC45-A6AA5476FBAA}">
      <dgm:prSet/>
      <dgm:spPr/>
      <dgm:t>
        <a:bodyPr/>
        <a:lstStyle/>
        <a:p>
          <a:endParaRPr lang="en-US"/>
        </a:p>
      </dgm:t>
    </dgm:pt>
    <dgm:pt modelId="{8C78EC2B-AE84-417F-B33C-693D366288D4}" type="sibTrans" cxnId="{DEF4D447-38BC-4041-BC45-A6AA5476FBAA}">
      <dgm:prSet/>
      <dgm:spPr/>
      <dgm:t>
        <a:bodyPr/>
        <a:lstStyle/>
        <a:p>
          <a:endParaRPr lang="en-US"/>
        </a:p>
      </dgm:t>
    </dgm:pt>
    <dgm:pt modelId="{15E8237B-1989-4DDF-8AC2-6C2BBB9A5E91}">
      <dgm:prSet phldrT="[Text]"/>
      <dgm:spPr/>
      <dgm:t>
        <a:bodyPr/>
        <a:lstStyle/>
        <a:p>
          <a:r>
            <a:rPr lang="en-US" dirty="0"/>
            <a:t>Set coverage radius</a:t>
          </a:r>
        </a:p>
      </dgm:t>
    </dgm:pt>
    <dgm:pt modelId="{1F15BC75-404D-42D2-BBAA-2D90BDE1C4C1}" type="parTrans" cxnId="{4B3C2305-A1A1-4A69-9F15-FAAAEDBB9318}">
      <dgm:prSet/>
      <dgm:spPr/>
      <dgm:t>
        <a:bodyPr/>
        <a:lstStyle/>
        <a:p>
          <a:endParaRPr lang="en-US"/>
        </a:p>
      </dgm:t>
    </dgm:pt>
    <dgm:pt modelId="{23D1160E-26F6-4D63-8A40-B7C056F7BA3B}" type="sibTrans" cxnId="{4B3C2305-A1A1-4A69-9F15-FAAAEDBB9318}">
      <dgm:prSet/>
      <dgm:spPr/>
      <dgm:t>
        <a:bodyPr/>
        <a:lstStyle/>
        <a:p>
          <a:endParaRPr lang="en-US"/>
        </a:p>
      </dgm:t>
    </dgm:pt>
    <dgm:pt modelId="{729A03D8-B520-491A-91D1-6C67D8FA6206}">
      <dgm:prSet phldrT="[Text]"/>
      <dgm:spPr/>
      <dgm:t>
        <a:bodyPr/>
        <a:lstStyle/>
        <a:p>
          <a:r>
            <a:rPr lang="en-US" dirty="0"/>
            <a:t>Save spot</a:t>
          </a:r>
        </a:p>
      </dgm:t>
    </dgm:pt>
    <dgm:pt modelId="{EE021901-08DC-4EF3-A41B-749199A97CC2}" type="parTrans" cxnId="{75F0D70B-4906-4E0F-9DE8-456B051873F9}">
      <dgm:prSet/>
      <dgm:spPr/>
      <dgm:t>
        <a:bodyPr/>
        <a:lstStyle/>
        <a:p>
          <a:endParaRPr lang="en-US"/>
        </a:p>
      </dgm:t>
    </dgm:pt>
    <dgm:pt modelId="{5A585398-5BEB-4738-A166-B16F36A6F523}" type="sibTrans" cxnId="{75F0D70B-4906-4E0F-9DE8-456B051873F9}">
      <dgm:prSet/>
      <dgm:spPr/>
      <dgm:t>
        <a:bodyPr/>
        <a:lstStyle/>
        <a:p>
          <a:endParaRPr lang="en-US"/>
        </a:p>
      </dgm:t>
    </dgm:pt>
    <dgm:pt modelId="{0479D6A3-E88C-4D3E-84D0-80F54F32DB36}">
      <dgm:prSet phldrT="[Text]"/>
      <dgm:spPr/>
      <dgm:t>
        <a:bodyPr/>
        <a:lstStyle/>
        <a:p>
          <a:endParaRPr lang="en-US" dirty="0"/>
        </a:p>
      </dgm:t>
    </dgm:pt>
    <dgm:pt modelId="{7A215DCE-9A21-470C-AD4D-D3003968D8DD}" type="parTrans" cxnId="{9A215F93-76A9-4780-9235-5575249FCEF1}">
      <dgm:prSet/>
      <dgm:spPr/>
      <dgm:t>
        <a:bodyPr/>
        <a:lstStyle/>
        <a:p>
          <a:endParaRPr lang="en-US"/>
        </a:p>
      </dgm:t>
    </dgm:pt>
    <dgm:pt modelId="{9EC1417E-5EBF-43DC-90B7-18977359A897}" type="sibTrans" cxnId="{9A215F93-76A9-4780-9235-5575249FCEF1}">
      <dgm:prSet/>
      <dgm:spPr/>
      <dgm:t>
        <a:bodyPr/>
        <a:lstStyle/>
        <a:p>
          <a:endParaRPr lang="en-US"/>
        </a:p>
      </dgm:t>
    </dgm:pt>
    <dgm:pt modelId="{57822206-70EE-4D6A-9EF7-DF9DBC8EBF28}">
      <dgm:prSet phldrT="[Text]"/>
      <dgm:spPr/>
      <dgm:t>
        <a:bodyPr/>
        <a:lstStyle/>
        <a:p>
          <a:endParaRPr lang="en-US" dirty="0"/>
        </a:p>
      </dgm:t>
    </dgm:pt>
    <dgm:pt modelId="{F15EEAA7-17A5-441D-A16B-AC643E70738E}" type="parTrans" cxnId="{EF34A5FE-070C-4C69-B80E-4653C9211D05}">
      <dgm:prSet/>
      <dgm:spPr/>
      <dgm:t>
        <a:bodyPr/>
        <a:lstStyle/>
        <a:p>
          <a:endParaRPr lang="en-US"/>
        </a:p>
      </dgm:t>
    </dgm:pt>
    <dgm:pt modelId="{CA38497A-D1A8-4D5C-9BA0-7FF14B13A669}" type="sibTrans" cxnId="{EF34A5FE-070C-4C69-B80E-4653C9211D05}">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t>
        <a:bodyPr/>
        <a:lstStyle/>
        <a:p>
          <a:endParaRPr lang="en-US"/>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en-US"/>
        </a:p>
      </dgm:t>
    </dgm:pt>
    <dgm:pt modelId="{E18C6CF4-EDEB-4539-A36D-E0355B626199}" type="pres">
      <dgm:prSet presAssocID="{FB986F71-3126-4196-BD30-74AEDC39A1CA}" presName="parentNode1" presStyleLbl="node1" presStyleIdx="0" presStyleCnt="3">
        <dgm:presLayoutVars>
          <dgm:chMax val="1"/>
          <dgm:bulletEnabled val="1"/>
        </dgm:presLayoutVars>
      </dgm:prSet>
      <dgm:spPr/>
      <dgm:t>
        <a:bodyPr/>
        <a:lstStyle/>
        <a:p>
          <a:endParaRPr lang="en-US"/>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en-US"/>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en-US"/>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en-US"/>
        </a:p>
      </dgm:t>
    </dgm:pt>
    <dgm:pt modelId="{029D1FDE-4DD7-4FA5-8C70-0C747477B66C}" type="pres">
      <dgm:prSet presAssocID="{F6D27D1B-CDCB-481F-B8FA-AB31B2A119DE}" presName="parentNode2" presStyleLbl="node1" presStyleIdx="1" presStyleCnt="3">
        <dgm:presLayoutVars>
          <dgm:chMax val="0"/>
          <dgm:bulletEnabled val="1"/>
        </dgm:presLayoutVars>
      </dgm:prSet>
      <dgm:spPr/>
      <dgm:t>
        <a:bodyPr/>
        <a:lstStyle/>
        <a:p>
          <a:endParaRPr lang="en-US"/>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en-US"/>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t>
        <a:bodyPr/>
        <a:lstStyle/>
        <a:p>
          <a:endParaRPr lang="en-US"/>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en-US"/>
        </a:p>
      </dgm:t>
    </dgm:pt>
    <dgm:pt modelId="{047F5837-10E2-4FFC-A492-DB8A19EF48CA}" type="pres">
      <dgm:prSet presAssocID="{58828492-5CEF-4AFE-95CB-5D7E6A18158B}" presName="parentNode1" presStyleLbl="node1" presStyleIdx="2" presStyleCnt="3">
        <dgm:presLayoutVars>
          <dgm:chMax val="1"/>
          <dgm:bulletEnabled val="1"/>
        </dgm:presLayoutVars>
      </dgm:prSet>
      <dgm:spPr/>
      <dgm:t>
        <a:bodyPr/>
        <a:lstStyle/>
        <a:p>
          <a:endParaRPr lang="en-US"/>
        </a:p>
      </dgm:t>
    </dgm:pt>
    <dgm:pt modelId="{7D6A154D-27BB-4CCE-9250-BCDD2CD5C383}" type="pres">
      <dgm:prSet presAssocID="{58828492-5CEF-4AFE-95CB-5D7E6A18158B}" presName="connSite1" presStyleCnt="0"/>
      <dgm:spPr/>
    </dgm:pt>
  </dgm:ptLst>
  <dgm:cxnLst>
    <dgm:cxn modelId="{4E74EABF-20DE-46D5-9BE9-0F84CEAF66AB}" type="presOf" srcId="{D0B150DF-3AA4-454C-8652-25880449C422}" destId="{6A63D16E-EEE6-4267-97EA-5AD7D2BC4E84}" srcOrd="0"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DEF4D447-38BC-4041-BC45-A6AA5476FBAA}" srcId="{FB986F71-3126-4196-BD30-74AEDC39A1CA}" destId="{B6566253-15AD-40C0-B11A-D5BA8E4D979F}" srcOrd="2" destOrd="0" parTransId="{034F23BA-D264-4F12-9199-A4F1F0CE034F}" sibTransId="{8C78EC2B-AE84-417F-B33C-693D366288D4}"/>
    <dgm:cxn modelId="{4B3C2305-A1A1-4A69-9F15-FAAAEDBB9318}" srcId="{F6D27D1B-CDCB-481F-B8FA-AB31B2A119DE}" destId="{15E8237B-1989-4DDF-8AC2-6C2BBB9A5E91}" srcOrd="1" destOrd="0" parTransId="{1F15BC75-404D-42D2-BBAA-2D90BDE1C4C1}" sibTransId="{23D1160E-26F6-4D63-8A40-B7C056F7BA3B}"/>
    <dgm:cxn modelId="{550EC38B-566A-4081-A7BE-0E49BE02764D}" type="presOf" srcId="{AB2E8498-CC81-452F-A895-08F3845AA347}" destId="{BFE859F2-A9E8-4F95-9161-8EC68F2D30C4}" srcOrd="1" destOrd="1" presId="urn:microsoft.com/office/officeart/2005/8/layout/hProcess4"/>
    <dgm:cxn modelId="{75F0D70B-4906-4E0F-9DE8-456B051873F9}" srcId="{F6D27D1B-CDCB-481F-B8FA-AB31B2A119DE}" destId="{729A03D8-B520-491A-91D1-6C67D8FA6206}" srcOrd="0" destOrd="0" parTransId="{EE021901-08DC-4EF3-A41B-749199A97CC2}" sibTransId="{5A585398-5BEB-4738-A166-B16F36A6F523}"/>
    <dgm:cxn modelId="{A507C8D3-A0BB-44E4-82F7-15D18D34238D}" type="presOf" srcId="{68838C34-4D02-49F8-ADD7-BFA90D87B7EA}" destId="{843715D2-C2C2-41EB-BDA3-21230FBA46DB}" srcOrd="1" destOrd="1"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88274B50-FBD7-4BF7-B238-7B16AD2CBA65}" type="presOf" srcId="{B6566253-15AD-40C0-B11A-D5BA8E4D979F}" destId="{96015622-8A46-45CF-A72A-2856B699B374}" srcOrd="0" destOrd="2"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4143D757-8617-4C89-8322-E3B29A1874AF}" srcId="{58828492-5CEF-4AFE-95CB-5D7E6A18158B}" destId="{68838C34-4D02-49F8-ADD7-BFA90D87B7EA}" srcOrd="1" destOrd="0" parTransId="{F2AD00AD-6A23-4C89-A107-68EF5D1F0B94}" sibTransId="{FFC4FCE7-6F2F-4F91-A74A-7C4C32A81657}"/>
    <dgm:cxn modelId="{90D5F6C6-4E25-4C59-9DF6-6E2B25A59F46}" type="presOf" srcId="{68838C34-4D02-49F8-ADD7-BFA90D87B7EA}" destId="{69C28D3B-E083-42DF-9EA0-916CA12125A9}" srcOrd="0" destOrd="1" presId="urn:microsoft.com/office/officeart/2005/8/layout/hProcess4"/>
    <dgm:cxn modelId="{59AEACE3-C9CB-46B3-9780-452A4A4992F7}" type="presOf" srcId="{729A03D8-B520-491A-91D1-6C67D8FA6206}" destId="{E83793B4-2C5C-4D90-82FA-E5EE4745664D}" srcOrd="0" destOrd="0" presId="urn:microsoft.com/office/officeart/2005/8/layout/hProcess4"/>
    <dgm:cxn modelId="{12DF6480-C708-4DD1-813C-5127E3CF33F2}" type="presOf" srcId="{57822206-70EE-4D6A-9EF7-DF9DBC8EBF28}" destId="{BFE859F2-A9E8-4F95-9161-8EC68F2D30C4}" srcOrd="1" destOrd="0"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985F4839-2381-44B0-8BB1-E9DFE8FF6162}" type="presOf" srcId="{57822206-70EE-4D6A-9EF7-DF9DBC8EBF28}" destId="{96015622-8A46-45CF-A72A-2856B699B374}" srcOrd="0" destOrd="0" presId="urn:microsoft.com/office/officeart/2005/8/layout/hProcess4"/>
    <dgm:cxn modelId="{B1B73C8A-029D-4B2B-BE18-94AEAABD1544}" type="presOf" srcId="{B6566253-15AD-40C0-B11A-D5BA8E4D979F}" destId="{BFE859F2-A9E8-4F95-9161-8EC68F2D30C4}" srcOrd="1" destOrd="2" presId="urn:microsoft.com/office/officeart/2005/8/layout/hProcess4"/>
    <dgm:cxn modelId="{C4437089-4693-4624-B811-D9B456611C53}" type="presOf" srcId="{0479D6A3-E88C-4D3E-84D0-80F54F32DB36}" destId="{843715D2-C2C2-41EB-BDA3-21230FBA46DB}" srcOrd="1" destOrd="0" presId="urn:microsoft.com/office/officeart/2005/8/layout/hProcess4"/>
    <dgm:cxn modelId="{732F9AFA-01BF-4C18-A659-D951BF9FC05D}" type="presOf" srcId="{AB2E8498-CC81-452F-A895-08F3845AA347}" destId="{96015622-8A46-45CF-A72A-2856B699B374}" srcOrd="0" destOrd="1" presId="urn:microsoft.com/office/officeart/2005/8/layout/hProcess4"/>
    <dgm:cxn modelId="{FCEF57DB-AF23-46E5-94B3-E9D610A3E0FE}" type="presOf" srcId="{729A03D8-B520-491A-91D1-6C67D8FA6206}" destId="{67FFE978-6FBE-4424-80BE-B9E4B4DD0695}" srcOrd="1" destOrd="0" presId="urn:microsoft.com/office/officeart/2005/8/layout/hProcess4"/>
    <dgm:cxn modelId="{835CA1EF-8C73-4A92-AB14-7F18CFCB3BBE}" type="presOf" srcId="{65B6D8B9-E558-4264-B37F-7B4B2A8896DF}" destId="{67FFE978-6FBE-4424-80BE-B9E4B4DD0695}" srcOrd="1" destOrd="2" presId="urn:microsoft.com/office/officeart/2005/8/layout/hProcess4"/>
    <dgm:cxn modelId="{9A215F93-76A9-4780-9235-5575249FCEF1}" srcId="{58828492-5CEF-4AFE-95CB-5D7E6A18158B}" destId="{0479D6A3-E88C-4D3E-84D0-80F54F32DB36}" srcOrd="0" destOrd="0" parTransId="{7A215DCE-9A21-470C-AD4D-D3003968D8DD}" sibTransId="{9EC1417E-5EBF-43DC-90B7-18977359A897}"/>
    <dgm:cxn modelId="{E95209FE-82B0-40EF-AFE6-D8CCCCEA50E1}" type="presOf" srcId="{7AEB6639-3258-49E8-8B1F-B4A9C61922BE}" destId="{DC2A0ADB-DCE3-4BF4-9952-0394865777AC}" srcOrd="0" destOrd="0" presId="urn:microsoft.com/office/officeart/2005/8/layout/hProcess4"/>
    <dgm:cxn modelId="{0BA2806B-0312-492D-9EB7-715A20456F61}" type="presOf" srcId="{15E8237B-1989-4DDF-8AC2-6C2BBB9A5E91}" destId="{E83793B4-2C5C-4D90-82FA-E5EE4745664D}" srcOrd="0" destOrd="1"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CA96E113-7151-48C8-B4D5-7AA211772CC8}" srcId="{F6D27D1B-CDCB-481F-B8FA-AB31B2A119DE}" destId="{65B6D8B9-E558-4264-B37F-7B4B2A8896DF}" srcOrd="2" destOrd="0" parTransId="{04F5A724-3AA7-4E78-B992-BCB3E916993F}" sibTransId="{370A79FF-9957-49E1-811F-78AB198DD9E0}"/>
    <dgm:cxn modelId="{95276BC3-D2A9-422F-9390-BED3FD8C7BB0}" type="presOf" srcId="{0E9DE493-19D7-4EC9-97C9-5F26233F1106}" destId="{3960CFF8-4383-4382-8D6D-F2A00F508E8D}" srcOrd="0" destOrd="0" presId="urn:microsoft.com/office/officeart/2005/8/layout/hProcess4"/>
    <dgm:cxn modelId="{EF34A5FE-070C-4C69-B80E-4653C9211D05}" srcId="{FB986F71-3126-4196-BD30-74AEDC39A1CA}" destId="{57822206-70EE-4D6A-9EF7-DF9DBC8EBF28}" srcOrd="0" destOrd="0" parTransId="{F15EEAA7-17A5-441D-A16B-AC643E70738E}" sibTransId="{CA38497A-D1A8-4D5C-9BA0-7FF14B13A669}"/>
    <dgm:cxn modelId="{ECE9152A-59A8-4A3A-9D34-DB38A074F636}" srcId="{0E9DE493-19D7-4EC9-97C9-5F26233F1106}" destId="{58828492-5CEF-4AFE-95CB-5D7E6A18158B}" srcOrd="2" destOrd="0" parTransId="{F664BA43-1B81-496F-A04E-CE4B4A525697}" sibTransId="{2D386477-EC66-449A-8D41-5F8A212C3D8E}"/>
    <dgm:cxn modelId="{D3A42DAB-1582-44ED-A46F-A1E885EE0E0E}" type="presOf" srcId="{0479D6A3-E88C-4D3E-84D0-80F54F32DB36}" destId="{69C28D3B-E083-42DF-9EA0-916CA12125A9}" srcOrd="0" destOrd="0" presId="urn:microsoft.com/office/officeart/2005/8/layout/hProcess4"/>
    <dgm:cxn modelId="{7EBBAEC4-0282-4F3E-860C-A6A26E3998F2}" type="presOf" srcId="{65B6D8B9-E558-4264-B37F-7B4B2A8896DF}" destId="{E83793B4-2C5C-4D90-82FA-E5EE4745664D}" srcOrd="0" destOrd="2" presId="urn:microsoft.com/office/officeart/2005/8/layout/hProcess4"/>
    <dgm:cxn modelId="{2B481B67-0DED-48C1-86B1-44C403692A00}" type="presOf" srcId="{15E8237B-1989-4DDF-8AC2-6C2BBB9A5E91}" destId="{67FFE978-6FBE-4424-80BE-B9E4B4DD0695}" srcOrd="1" destOrd="1" presId="urn:microsoft.com/office/officeart/2005/8/layout/hProcess4"/>
    <dgm:cxn modelId="{2D5B3E3B-3EE5-4072-933E-27DF5400591C}" srcId="{FB986F71-3126-4196-BD30-74AEDC39A1CA}" destId="{AB2E8498-CC81-452F-A895-08F3845AA347}" srcOrd="1" destOrd="0" parTransId="{4C65E2C8-0CBB-4D8C-AD60-6B0105C62B84}" sibTransId="{9A1F3304-AA9E-4FBC-89BA-9095C80E47C9}"/>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r>
            <a:rPr lang="en-US" sz="2300" kern="1200" dirty="0"/>
            <a:t>Enter Spot name</a:t>
          </a:r>
        </a:p>
        <a:p>
          <a:pPr marL="228600" lvl="1" indent="-228600" algn="l" defTabSz="1022350">
            <a:lnSpc>
              <a:spcPct val="90000"/>
            </a:lnSpc>
            <a:spcBef>
              <a:spcPct val="0"/>
            </a:spcBef>
            <a:spcAft>
              <a:spcPct val="15000"/>
            </a:spcAft>
            <a:buChar char="••"/>
          </a:pPr>
          <a:r>
            <a:rPr lang="en-US" sz="2300" kern="1200" dirty="0"/>
            <a:t>Enter latitude and longitude</a:t>
          </a: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a:t>Get coordinates</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Save spot</a:t>
          </a:r>
        </a:p>
        <a:p>
          <a:pPr marL="228600" lvl="1" indent="-228600" algn="l" defTabSz="1022350">
            <a:lnSpc>
              <a:spcPct val="90000"/>
            </a:lnSpc>
            <a:spcBef>
              <a:spcPct val="0"/>
            </a:spcBef>
            <a:spcAft>
              <a:spcPct val="15000"/>
            </a:spcAft>
            <a:buChar char="••"/>
          </a:pPr>
          <a:r>
            <a:rPr lang="en-US" sz="2300" kern="1200" dirty="0"/>
            <a:t>Set coverage radius</a:t>
          </a:r>
        </a:p>
        <a:p>
          <a:pPr marL="228600" lvl="1" indent="-228600" algn="l" defTabSz="1022350">
            <a:lnSpc>
              <a:spcPct val="90000"/>
            </a:lnSpc>
            <a:spcBef>
              <a:spcPct val="0"/>
            </a:spcBef>
            <a:spcAft>
              <a:spcPct val="15000"/>
            </a:spcAft>
            <a:buChar char="••"/>
          </a:pPr>
          <a:endParaRPr lang="en-US" sz="2300" kern="1200" dirty="0"/>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a:t>Start Tracking</a:t>
          </a:r>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r>
            <a:rPr lang="en-US" sz="2300" kern="1200" dirty="0"/>
            <a:t>Track device location continuously</a:t>
          </a:r>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kern="1200" dirty="0"/>
            <a:t>Switch mode</a:t>
          </a:r>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3/1/2024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3/1/2024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3/1/2024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3/1/2024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3/1/2024</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3/1/2024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3/1/2024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3/1/2024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3/1/2024</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hyperlink" Target="https://plugins.jetbrains.com/plugin/22878-jumping-line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jf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7200" dirty="0"/>
              <a:t>Jumping Lines</a:t>
            </a:r>
          </a:p>
        </p:txBody>
      </p:sp>
      <p:sp>
        <p:nvSpPr>
          <p:cNvPr id="4" name="Subtitle 3"/>
          <p:cNvSpPr>
            <a:spLocks noGrp="1"/>
          </p:cNvSpPr>
          <p:nvPr>
            <p:ph type="subTitle" idx="1"/>
          </p:nvPr>
        </p:nvSpPr>
        <p:spPr/>
        <p:txBody>
          <a:bodyPr vert="horz" lIns="91440" tIns="45720" rIns="91440" bIns="45720" rtlCol="0" anchor="t">
            <a:normAutofit/>
          </a:bodyPr>
          <a:lstStyle/>
          <a:p>
            <a:r>
              <a:rPr lang="en-US" sz="2400" cap="none" dirty="0" smtClean="0"/>
              <a:t>Being keyboard friendly!</a:t>
            </a:r>
            <a:endParaRPr lang="it-IT" sz="2400" cap="none" dirty="0"/>
          </a:p>
        </p:txBody>
      </p:sp>
    </p:spTree>
    <p:extLst>
      <p:ext uri="{BB962C8B-B14F-4D97-AF65-F5344CB8AC3E}">
        <p14:creationId xmlns:p14="http://schemas.microsoft.com/office/powerpoint/2010/main" val="2808920126"/>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2812" y="914400"/>
            <a:ext cx="8229600" cy="1066800"/>
          </a:xfrm>
        </p:spPr>
        <p:txBody>
          <a:bodyPr>
            <a:normAutofit/>
          </a:bodyPr>
          <a:lstStyle/>
          <a:p>
            <a:r>
              <a:rPr lang="en-IN" sz="5400" dirty="0" smtClean="0">
                <a:solidFill>
                  <a:schemeClr val="tx1">
                    <a:lumMod val="95000"/>
                  </a:schemeClr>
                </a:solidFill>
              </a:rPr>
              <a:t>Further Improvements</a:t>
            </a:r>
            <a:endParaRPr lang="en-IN" sz="5400" dirty="0">
              <a:solidFill>
                <a:schemeClr val="tx1">
                  <a:lumMod val="95000"/>
                </a:schemeClr>
              </a:solidFill>
            </a:endParaRPr>
          </a:p>
        </p:txBody>
      </p:sp>
      <p:sp>
        <p:nvSpPr>
          <p:cNvPr id="3" name="Subtitle 2"/>
          <p:cNvSpPr>
            <a:spLocks noGrp="1"/>
          </p:cNvSpPr>
          <p:nvPr>
            <p:ph type="subTitle" idx="1"/>
          </p:nvPr>
        </p:nvSpPr>
        <p:spPr>
          <a:xfrm>
            <a:off x="898524" y="2514600"/>
            <a:ext cx="8229600" cy="4572000"/>
          </a:xfrm>
        </p:spPr>
        <p:txBody>
          <a:bodyPr>
            <a:noAutofit/>
          </a:bodyPr>
          <a:lstStyle/>
          <a:p>
            <a:pPr marL="342900" indent="-342900">
              <a:lnSpc>
                <a:spcPct val="150000"/>
              </a:lnSpc>
              <a:buFont typeface="Arial" panose="020B0604020202020204" pitchFamily="34" charset="0"/>
              <a:buChar char="•"/>
            </a:pPr>
            <a:r>
              <a:rPr lang="en-US" sz="2400" dirty="0" smtClean="0"/>
              <a:t>Sending messages as schedule</a:t>
            </a:r>
          </a:p>
          <a:p>
            <a:pPr marL="342900" indent="-342900">
              <a:lnSpc>
                <a:spcPct val="150000"/>
              </a:lnSpc>
              <a:buFont typeface="Arial" panose="020B0604020202020204" pitchFamily="34" charset="0"/>
              <a:buChar char="•"/>
            </a:pPr>
            <a:r>
              <a:rPr lang="en-US" sz="2400" dirty="0"/>
              <a:t>Auto selecting </a:t>
            </a:r>
            <a:r>
              <a:rPr lang="en-US" sz="2400" dirty="0" smtClean="0"/>
              <a:t>spot</a:t>
            </a:r>
          </a:p>
          <a:p>
            <a:pPr marL="342900" indent="-342900">
              <a:lnSpc>
                <a:spcPct val="150000"/>
              </a:lnSpc>
              <a:buFont typeface="Arial" panose="020B0604020202020204" pitchFamily="34" charset="0"/>
              <a:buChar char="•"/>
            </a:pPr>
            <a:r>
              <a:rPr lang="en-US" sz="2400" dirty="0" smtClean="0"/>
              <a:t>Supporting Cross platform</a:t>
            </a:r>
            <a:endParaRPr lang="en-US" sz="2400" dirty="0"/>
          </a:p>
          <a:p>
            <a:pPr>
              <a:lnSpc>
                <a:spcPct val="150000"/>
              </a:lnSpc>
            </a:pPr>
            <a:endParaRPr lang="en-US" sz="2400" dirty="0" smtClean="0"/>
          </a:p>
        </p:txBody>
      </p:sp>
    </p:spTree>
    <p:extLst>
      <p:ext uri="{BB962C8B-B14F-4D97-AF65-F5344CB8AC3E}">
        <p14:creationId xmlns:p14="http://schemas.microsoft.com/office/powerpoint/2010/main" val="152806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2812" y="685800"/>
            <a:ext cx="8229600" cy="1066800"/>
          </a:xfrm>
        </p:spPr>
        <p:txBody>
          <a:bodyPr/>
          <a:lstStyle/>
          <a:p>
            <a:r>
              <a:rPr lang="en-US" dirty="0" smtClean="0"/>
              <a:t>Unbeatable</a:t>
            </a:r>
            <a:r>
              <a:rPr lang="en-US" dirty="0"/>
              <a:t> </a:t>
            </a:r>
            <a:r>
              <a:rPr lang="en-US" dirty="0" smtClean="0">
                <a:solidFill>
                  <a:srgbClr val="FF0000"/>
                </a:solidFill>
              </a:rPr>
              <a:t>X</a:t>
            </a:r>
            <a:r>
              <a:rPr lang="en-US" dirty="0" smtClean="0">
                <a:solidFill>
                  <a:schemeClr val="tx2">
                    <a:lumMod val="50000"/>
                  </a:schemeClr>
                </a:solidFill>
              </a:rPr>
              <a:t>O</a:t>
            </a:r>
            <a:endParaRPr lang="en-IN" dirty="0">
              <a:solidFill>
                <a:schemeClr val="tx2">
                  <a:lumMod val="50000"/>
                </a:schemeClr>
              </a:solidFill>
            </a:endParaRPr>
          </a:p>
        </p:txBody>
      </p:sp>
      <p:sp>
        <p:nvSpPr>
          <p:cNvPr id="3" name="Subtitle 2"/>
          <p:cNvSpPr>
            <a:spLocks noGrp="1"/>
          </p:cNvSpPr>
          <p:nvPr>
            <p:ph type="subTitle" idx="1"/>
          </p:nvPr>
        </p:nvSpPr>
        <p:spPr>
          <a:xfrm>
            <a:off x="898524" y="1752600"/>
            <a:ext cx="8229600" cy="4572000"/>
          </a:xfrm>
        </p:spPr>
        <p:txBody>
          <a:bodyPr>
            <a:noAutofit/>
          </a:bodyPr>
          <a:lstStyle/>
          <a:p>
            <a:pPr>
              <a:lnSpc>
                <a:spcPct val="150000"/>
              </a:lnSpc>
            </a:pPr>
            <a:r>
              <a:rPr lang="en-US" sz="2400" dirty="0" smtClean="0"/>
              <a:t>Minimax algorithm</a:t>
            </a:r>
          </a:p>
          <a:p>
            <a:pPr>
              <a:lnSpc>
                <a:spcPct val="150000"/>
              </a:lnSpc>
            </a:pPr>
            <a:endParaRPr lang="en-US" dirty="0"/>
          </a:p>
          <a:p>
            <a:pPr marL="457200" indent="-457200">
              <a:lnSpc>
                <a:spcPct val="150000"/>
              </a:lnSpc>
              <a:buAutoNum type="arabicPeriod"/>
            </a:pPr>
            <a:r>
              <a:rPr lang="en-US" cap="none" dirty="0" smtClean="0"/>
              <a:t>Evaluate the current state (game score)</a:t>
            </a:r>
          </a:p>
          <a:p>
            <a:pPr marL="457200" indent="-457200">
              <a:lnSpc>
                <a:spcPct val="150000"/>
              </a:lnSpc>
              <a:buAutoNum type="arabicPeriod"/>
            </a:pPr>
            <a:r>
              <a:rPr lang="en-US" cap="none" dirty="0" smtClean="0"/>
              <a:t>Generate possible moves (List all possible moves that can be made from the current state)</a:t>
            </a:r>
          </a:p>
          <a:p>
            <a:pPr marL="457200" indent="-457200">
              <a:lnSpc>
                <a:spcPct val="150000"/>
              </a:lnSpc>
              <a:buAutoNum type="arabicPeriod"/>
            </a:pPr>
            <a:r>
              <a:rPr lang="en-US" cap="none" dirty="0" smtClean="0"/>
              <a:t>Recursively search</a:t>
            </a:r>
          </a:p>
          <a:p>
            <a:pPr marL="457200" indent="-457200">
              <a:lnSpc>
                <a:spcPct val="150000"/>
              </a:lnSpc>
              <a:buFont typeface="Arial" panose="020B0604020202020204" pitchFamily="34" charset="0"/>
              <a:buChar char="•"/>
            </a:pPr>
            <a:r>
              <a:rPr lang="en-US" cap="none" dirty="0" smtClean="0"/>
              <a:t>Create a new game state</a:t>
            </a:r>
          </a:p>
          <a:p>
            <a:pPr marL="457200" indent="-457200">
              <a:lnSpc>
                <a:spcPct val="150000"/>
              </a:lnSpc>
              <a:buFont typeface="Arial" panose="020B0604020202020204" pitchFamily="34" charset="0"/>
              <a:buChar char="•"/>
            </a:pPr>
            <a:r>
              <a:rPr lang="en-US" cap="none" dirty="0" smtClean="0"/>
              <a:t>Search recursively for optimal move</a:t>
            </a:r>
          </a:p>
          <a:p>
            <a:pPr marL="457200" indent="-457200">
              <a:lnSpc>
                <a:spcPct val="150000"/>
              </a:lnSpc>
              <a:buFont typeface="Arial" panose="020B0604020202020204" pitchFamily="34" charset="0"/>
              <a:buChar char="•"/>
            </a:pPr>
            <a:r>
              <a:rPr lang="en-US" cap="none" dirty="0" smtClean="0"/>
              <a:t>Find the best move and choose</a:t>
            </a:r>
            <a:endParaRPr lang="en-US" cap="none" dirty="0"/>
          </a:p>
          <a:p>
            <a:pPr>
              <a:lnSpc>
                <a:spcPct val="150000"/>
              </a:lnSpc>
            </a:pPr>
            <a:endParaRPr lang="en-IN" dirty="0" smtClean="0"/>
          </a:p>
        </p:txBody>
      </p:sp>
    </p:spTree>
    <p:extLst>
      <p:ext uri="{BB962C8B-B14F-4D97-AF65-F5344CB8AC3E}">
        <p14:creationId xmlns:p14="http://schemas.microsoft.com/office/powerpoint/2010/main" val="305606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2812" y="914400"/>
            <a:ext cx="8229600" cy="1066800"/>
          </a:xfrm>
        </p:spPr>
        <p:txBody>
          <a:bodyPr>
            <a:normAutofit/>
          </a:bodyPr>
          <a:lstStyle/>
          <a:p>
            <a:r>
              <a:rPr lang="en-US" sz="5400" dirty="0" smtClean="0"/>
              <a:t>Algorithm applications</a:t>
            </a:r>
            <a:endParaRPr lang="en-IN" sz="5400" dirty="0">
              <a:solidFill>
                <a:schemeClr val="tx2">
                  <a:lumMod val="50000"/>
                </a:schemeClr>
              </a:solidFill>
            </a:endParaRPr>
          </a:p>
        </p:txBody>
      </p:sp>
      <p:sp>
        <p:nvSpPr>
          <p:cNvPr id="3" name="Subtitle 2"/>
          <p:cNvSpPr>
            <a:spLocks noGrp="1"/>
          </p:cNvSpPr>
          <p:nvPr>
            <p:ph type="subTitle" idx="1"/>
          </p:nvPr>
        </p:nvSpPr>
        <p:spPr>
          <a:xfrm>
            <a:off x="898524" y="2514600"/>
            <a:ext cx="8229600" cy="4572000"/>
          </a:xfrm>
        </p:spPr>
        <p:txBody>
          <a:bodyPr>
            <a:noAutofit/>
          </a:bodyPr>
          <a:lstStyle/>
          <a:p>
            <a:pPr marL="342900" indent="-342900">
              <a:lnSpc>
                <a:spcPct val="150000"/>
              </a:lnSpc>
              <a:buFont typeface="Arial" panose="020B0604020202020204" pitchFamily="34" charset="0"/>
              <a:buChar char="•"/>
            </a:pPr>
            <a:r>
              <a:rPr lang="en-US" sz="2400" dirty="0" smtClean="0"/>
              <a:t>Game playing</a:t>
            </a:r>
            <a:endParaRPr lang="en-IN" sz="2400" dirty="0"/>
          </a:p>
          <a:p>
            <a:pPr marL="342900" indent="-342900">
              <a:lnSpc>
                <a:spcPct val="150000"/>
              </a:lnSpc>
              <a:buFont typeface="Arial" panose="020B0604020202020204" pitchFamily="34" charset="0"/>
              <a:buChar char="•"/>
            </a:pPr>
            <a:r>
              <a:rPr lang="en-US" sz="2400" dirty="0" smtClean="0"/>
              <a:t>Decision making under uncertainty</a:t>
            </a:r>
          </a:p>
          <a:p>
            <a:pPr marL="342900" indent="-342900">
              <a:lnSpc>
                <a:spcPct val="150000"/>
              </a:lnSpc>
              <a:buFont typeface="Arial" panose="020B0604020202020204" pitchFamily="34" charset="0"/>
              <a:buChar char="•"/>
            </a:pPr>
            <a:r>
              <a:rPr lang="en-US" sz="2400" dirty="0" smtClean="0"/>
              <a:t>Artificial intelligence</a:t>
            </a:r>
            <a:endParaRPr lang="en-IN" dirty="0" smtClean="0"/>
          </a:p>
        </p:txBody>
      </p:sp>
    </p:spTree>
    <p:extLst>
      <p:ext uri="{BB962C8B-B14F-4D97-AF65-F5344CB8AC3E}">
        <p14:creationId xmlns:p14="http://schemas.microsoft.com/office/powerpoint/2010/main" val="319569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3612" y="4114800"/>
            <a:ext cx="3895808" cy="1066800"/>
          </a:xfrm>
        </p:spPr>
        <p:txBody>
          <a:bodyPr>
            <a:normAutofit/>
          </a:bodyPr>
          <a:lstStyle/>
          <a:p>
            <a:r>
              <a:rPr lang="en-US" sz="6000" dirty="0"/>
              <a:t>Thank you!</a:t>
            </a:r>
          </a:p>
        </p:txBody>
      </p:sp>
      <p:sp>
        <p:nvSpPr>
          <p:cNvPr id="4" name="Text Placeholder 3"/>
          <p:cNvSpPr>
            <a:spLocks noGrp="1"/>
          </p:cNvSpPr>
          <p:nvPr>
            <p:ph type="body" sz="half" idx="2"/>
          </p:nvPr>
        </p:nvSpPr>
        <p:spPr>
          <a:xfrm>
            <a:off x="7324724" y="5410200"/>
            <a:ext cx="3581399" cy="762000"/>
          </a:xfrm>
        </p:spPr>
        <p:txBody>
          <a:bodyPr>
            <a:normAutofit lnSpcReduction="10000"/>
          </a:bodyPr>
          <a:lstStyle/>
          <a:p>
            <a:r>
              <a:rPr lang="en-US" sz="2000" dirty="0"/>
              <a:t>Don't hesitate to contact me.</a:t>
            </a:r>
          </a:p>
          <a:p>
            <a:r>
              <a:rPr lang="en-US" sz="2000" dirty="0"/>
              <a:t>Github: </a:t>
            </a:r>
            <a:r>
              <a:rPr lang="en-US" sz="2000" b="1" dirty="0"/>
              <a:t>HarshPanchal18</a:t>
            </a:r>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l="2900" r="2900"/>
          <a:stretch>
            <a:fillRect/>
          </a:stretch>
        </p:blipFill>
        <p:spPr>
          <a:xfrm>
            <a:off x="760412" y="685800"/>
            <a:ext cx="6400800" cy="5334000"/>
          </a:xfrm>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400" dirty="0"/>
              <a:t>Introduction</a:t>
            </a:r>
          </a:p>
        </p:txBody>
      </p:sp>
      <p:sp>
        <p:nvSpPr>
          <p:cNvPr id="14" name="Content Placeholder 13"/>
          <p:cNvSpPr>
            <a:spLocks noGrp="1"/>
          </p:cNvSpPr>
          <p:nvPr>
            <p:ph idx="1"/>
          </p:nvPr>
        </p:nvSpPr>
        <p:spPr>
          <a:xfrm>
            <a:off x="1522413" y="2209799"/>
            <a:ext cx="9829799" cy="4114801"/>
          </a:xfrm>
        </p:spPr>
        <p:txBody>
          <a:bodyPr>
            <a:normAutofit fontScale="92500"/>
          </a:bodyPr>
          <a:lstStyle/>
          <a:p>
            <a:pPr marL="0" indent="0" algn="just">
              <a:lnSpc>
                <a:spcPct val="150000"/>
              </a:lnSpc>
              <a:buNone/>
            </a:pPr>
            <a:r>
              <a:rPr lang="en-US" dirty="0" smtClean="0"/>
              <a:t>	An </a:t>
            </a:r>
            <a:r>
              <a:rPr lang="en-US" dirty="0"/>
              <a:t>Open source </a:t>
            </a:r>
            <a:r>
              <a:rPr lang="en-US" dirty="0" err="1"/>
              <a:t>JetBrains</a:t>
            </a:r>
            <a:r>
              <a:rPr lang="en-US" dirty="0"/>
              <a:t> IDE plugin for jumping over lines instead of hamming down the arrow keys.</a:t>
            </a:r>
            <a:endParaRPr lang="it-IT" dirty="0"/>
          </a:p>
          <a:p>
            <a:pPr marL="0" indent="0" algn="just">
              <a:lnSpc>
                <a:spcPct val="150000"/>
              </a:lnSpc>
              <a:buNone/>
            </a:pPr>
            <a:r>
              <a:rPr lang="en-US" dirty="0" smtClean="0"/>
              <a:t>	It </a:t>
            </a:r>
            <a:r>
              <a:rPr lang="en-US" dirty="0"/>
              <a:t>allows you to easily navigate through your code by jumping multiple lines forward or backward with fewer keystrokes than ever. </a:t>
            </a:r>
          </a:p>
          <a:p>
            <a:pPr marL="0" indent="0" algn="just">
              <a:lnSpc>
                <a:spcPct val="150000"/>
              </a:lnSpc>
              <a:buNone/>
            </a:pPr>
            <a:r>
              <a:rPr lang="en-US" dirty="0"/>
              <a:t>	With this plugin, you can easily switch between different parts of your code, select multiple lines in most easier way, reducing the need to scroll through long files or navigate through complex codebases.</a:t>
            </a:r>
          </a:p>
        </p:txBody>
      </p:sp>
    </p:spTree>
    <p:extLst>
      <p:ext uri="{BB962C8B-B14F-4D97-AF65-F5344CB8AC3E}">
        <p14:creationId xmlns:p14="http://schemas.microsoft.com/office/powerpoint/2010/main" val="2139132589"/>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141412" y="1904999"/>
            <a:ext cx="10134599" cy="3429001"/>
          </a:xfrm>
        </p:spPr>
        <p:txBody>
          <a:bodyPr vert="horz" lIns="91440" tIns="45720" rIns="91440" bIns="45720" rtlCol="0" anchor="t">
            <a:noAutofit/>
          </a:bodyPr>
          <a:lstStyle/>
          <a:p>
            <a:pPr marL="457200" indent="-457200">
              <a:buClr>
                <a:srgbClr val="FFC000"/>
              </a:buClr>
              <a:buFont typeface="+mj-lt"/>
              <a:buAutoNum type="arabicPeriod"/>
            </a:pPr>
            <a:r>
              <a:rPr lang="en-US" sz="2800" dirty="0">
                <a:solidFill>
                  <a:schemeClr val="accent2">
                    <a:lumMod val="60000"/>
                    <a:lumOff val="40000"/>
                  </a:schemeClr>
                </a:solidFill>
              </a:rPr>
              <a:t>Line </a:t>
            </a:r>
            <a:r>
              <a:rPr lang="en-US" sz="2800" dirty="0" smtClean="0">
                <a:solidFill>
                  <a:schemeClr val="accent2">
                    <a:lumMod val="60000"/>
                    <a:lumOff val="40000"/>
                  </a:schemeClr>
                </a:solidFill>
              </a:rPr>
              <a:t>Jumping</a:t>
            </a:r>
          </a:p>
          <a:p>
            <a:pPr marL="457200" indent="-457200">
              <a:buClr>
                <a:srgbClr val="FFC000"/>
              </a:buClr>
              <a:buFont typeface="+mj-lt"/>
              <a:buAutoNum type="arabicPeriod"/>
            </a:pPr>
            <a:r>
              <a:rPr lang="en-US" sz="2800" dirty="0" smtClean="0">
                <a:solidFill>
                  <a:schemeClr val="accent2">
                    <a:lumMod val="60000"/>
                    <a:lumOff val="40000"/>
                  </a:schemeClr>
                </a:solidFill>
              </a:rPr>
              <a:t>Line </a:t>
            </a:r>
            <a:r>
              <a:rPr lang="en-US" sz="2800" dirty="0">
                <a:solidFill>
                  <a:schemeClr val="accent2">
                    <a:lumMod val="60000"/>
                    <a:lumOff val="40000"/>
                  </a:schemeClr>
                </a:solidFill>
              </a:rPr>
              <a:t>Jumping with </a:t>
            </a:r>
            <a:r>
              <a:rPr lang="en-US" sz="2800" dirty="0" smtClean="0">
                <a:solidFill>
                  <a:schemeClr val="accent2">
                    <a:lumMod val="60000"/>
                    <a:lumOff val="40000"/>
                  </a:schemeClr>
                </a:solidFill>
              </a:rPr>
              <a:t>selection</a:t>
            </a:r>
          </a:p>
          <a:p>
            <a:pPr marL="457200" indent="-457200">
              <a:buClr>
                <a:srgbClr val="FFC000"/>
              </a:buClr>
              <a:buFont typeface="+mj-lt"/>
              <a:buAutoNum type="arabicPeriod"/>
            </a:pPr>
            <a:r>
              <a:rPr lang="en-US" sz="2800" dirty="0" smtClean="0">
                <a:solidFill>
                  <a:schemeClr val="accent2">
                    <a:lumMod val="60000"/>
                    <a:lumOff val="40000"/>
                  </a:schemeClr>
                </a:solidFill>
              </a:rPr>
              <a:t>Customizable </a:t>
            </a:r>
            <a:r>
              <a:rPr lang="en-US" sz="2800" dirty="0">
                <a:solidFill>
                  <a:schemeClr val="accent2">
                    <a:lumMod val="60000"/>
                    <a:lumOff val="40000"/>
                  </a:schemeClr>
                </a:solidFill>
              </a:rPr>
              <a:t>number of </a:t>
            </a:r>
            <a:r>
              <a:rPr lang="en-US" sz="2800" dirty="0" smtClean="0">
                <a:solidFill>
                  <a:schemeClr val="accent2">
                    <a:lumMod val="60000"/>
                    <a:lumOff val="40000"/>
                  </a:schemeClr>
                </a:solidFill>
              </a:rPr>
              <a:t>Lines</a:t>
            </a:r>
          </a:p>
          <a:p>
            <a:pPr marL="457200" indent="-457200">
              <a:buClr>
                <a:srgbClr val="FFC000"/>
              </a:buClr>
              <a:buFont typeface="+mj-lt"/>
              <a:buAutoNum type="arabicPeriod"/>
            </a:pPr>
            <a:r>
              <a:rPr lang="en-US" sz="2800" dirty="0" smtClean="0">
                <a:solidFill>
                  <a:schemeClr val="accent2">
                    <a:lumMod val="60000"/>
                    <a:lumOff val="40000"/>
                  </a:schemeClr>
                </a:solidFill>
              </a:rPr>
              <a:t>Jump </a:t>
            </a:r>
            <a:r>
              <a:rPr lang="en-US" sz="2800" dirty="0">
                <a:solidFill>
                  <a:schemeClr val="accent2">
                    <a:lumMod val="60000"/>
                    <a:lumOff val="40000"/>
                  </a:schemeClr>
                </a:solidFill>
              </a:rPr>
              <a:t>on Middle </a:t>
            </a:r>
            <a:r>
              <a:rPr lang="en-US" sz="2800" dirty="0" smtClean="0">
                <a:solidFill>
                  <a:schemeClr val="accent2">
                    <a:lumMod val="60000"/>
                    <a:lumOff val="40000"/>
                  </a:schemeClr>
                </a:solidFill>
              </a:rPr>
              <a:t>line</a:t>
            </a:r>
            <a:endParaRPr lang="en-US" sz="2800" dirty="0"/>
          </a:p>
          <a:p>
            <a:pPr marL="457200" indent="-457200">
              <a:buClr>
                <a:srgbClr val="FFC000"/>
              </a:buClr>
              <a:buFont typeface="+mj-lt"/>
              <a:buAutoNum type="arabicPeriod"/>
            </a:pPr>
            <a:r>
              <a:rPr lang="en-US" sz="2800" dirty="0">
                <a:solidFill>
                  <a:schemeClr val="accent2">
                    <a:lumMod val="60000"/>
                    <a:lumOff val="40000"/>
                  </a:schemeClr>
                </a:solidFill>
              </a:rPr>
              <a:t>Compatible with All </a:t>
            </a:r>
            <a:r>
              <a:rPr lang="en-US" sz="2800" dirty="0" err="1">
                <a:solidFill>
                  <a:schemeClr val="accent2">
                    <a:lumMod val="60000"/>
                    <a:lumOff val="40000"/>
                  </a:schemeClr>
                </a:solidFill>
              </a:rPr>
              <a:t>JetBrains</a:t>
            </a:r>
            <a:r>
              <a:rPr lang="en-US" sz="2800" dirty="0">
                <a:solidFill>
                  <a:schemeClr val="accent2">
                    <a:lumMod val="60000"/>
                    <a:lumOff val="40000"/>
                  </a:schemeClr>
                </a:solidFill>
              </a:rPr>
              <a:t> </a:t>
            </a:r>
            <a:r>
              <a:rPr lang="en-US" sz="2800" dirty="0" smtClean="0">
                <a:solidFill>
                  <a:schemeClr val="accent2">
                    <a:lumMod val="60000"/>
                    <a:lumOff val="40000"/>
                  </a:schemeClr>
                </a:solidFill>
              </a:rPr>
              <a:t>IDEs</a:t>
            </a:r>
            <a:endParaRPr lang="en-US" sz="2800" dirty="0"/>
          </a:p>
          <a:p>
            <a:pPr marL="457200" indent="-457200">
              <a:buClr>
                <a:srgbClr val="FFC000"/>
              </a:buClr>
              <a:buFont typeface="+mj-lt"/>
              <a:buAutoNum type="arabicPeriod"/>
            </a:pPr>
            <a:r>
              <a:rPr lang="en-US" sz="2800" dirty="0">
                <a:solidFill>
                  <a:schemeClr val="accent2">
                    <a:lumMod val="60000"/>
                    <a:lumOff val="40000"/>
                  </a:schemeClr>
                </a:solidFill>
              </a:rPr>
              <a:t>Written in </a:t>
            </a:r>
            <a:r>
              <a:rPr lang="en-US" sz="2800" dirty="0" smtClean="0">
                <a:solidFill>
                  <a:schemeClr val="accent2">
                    <a:lumMod val="60000"/>
                    <a:lumOff val="40000"/>
                  </a:schemeClr>
                </a:solidFill>
              </a:rPr>
              <a:t>Kotlin</a:t>
            </a:r>
            <a:endParaRPr lang="en-US" sz="2800" dirty="0"/>
          </a:p>
        </p:txBody>
      </p:sp>
      <p:sp>
        <p:nvSpPr>
          <p:cNvPr id="3" name="Title 1"/>
          <p:cNvSpPr>
            <a:spLocks noGrp="1"/>
          </p:cNvSpPr>
          <p:nvPr>
            <p:ph type="title"/>
          </p:nvPr>
        </p:nvSpPr>
        <p:spPr>
          <a:xfrm>
            <a:off x="1058559" y="228600"/>
            <a:ext cx="8692399" cy="838200"/>
          </a:xfrm>
        </p:spPr>
        <p:txBody>
          <a:bodyPr>
            <a:normAutofit/>
          </a:bodyPr>
          <a:lstStyle/>
          <a:p>
            <a:r>
              <a:rPr lang="en-US" dirty="0"/>
              <a:t>Key Features</a:t>
            </a:r>
            <a:endParaRPr lang="en-IN" dirty="0"/>
          </a:p>
        </p:txBody>
      </p:sp>
    </p:spTree>
    <p:extLst>
      <p:ext uri="{BB962C8B-B14F-4D97-AF65-F5344CB8AC3E}">
        <p14:creationId xmlns:p14="http://schemas.microsoft.com/office/powerpoint/2010/main" val="407209357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738" y="2667000"/>
            <a:ext cx="4527474" cy="1752600"/>
          </a:xfrm>
        </p:spPr>
        <p:txBody>
          <a:bodyPr>
            <a:noAutofit/>
          </a:bodyPr>
          <a:lstStyle/>
          <a:p>
            <a:pPr>
              <a:lnSpc>
                <a:spcPct val="100000"/>
              </a:lnSpc>
            </a:pPr>
            <a:r>
              <a:rPr lang="en-US" sz="3600" dirty="0"/>
              <a:t>Be productive instead of wasting time on the mouse</a:t>
            </a:r>
            <a:endParaRPr lang="en-IN" sz="3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212" y="1295400"/>
            <a:ext cx="5270652" cy="4286250"/>
          </a:xfrm>
          <a:prstGeom prst="rect">
            <a:avLst/>
          </a:prstGeom>
        </p:spPr>
      </p:pic>
    </p:spTree>
    <p:extLst>
      <p:ext uri="{BB962C8B-B14F-4D97-AF65-F5344CB8AC3E}">
        <p14:creationId xmlns:p14="http://schemas.microsoft.com/office/powerpoint/2010/main" val="367173339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698500"/>
            <a:ext cx="8692399" cy="914400"/>
          </a:xfrm>
        </p:spPr>
        <p:txBody>
          <a:bodyPr/>
          <a:lstStyle/>
          <a:p>
            <a:r>
              <a:rPr lang="en-US" dirty="0"/>
              <a:t>Plugin stats</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36" y="3352800"/>
            <a:ext cx="10633075" cy="22860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37" y="2169259"/>
            <a:ext cx="10633074" cy="1208941"/>
          </a:xfrm>
          <a:prstGeom prst="rect">
            <a:avLst/>
          </a:prstGeom>
        </p:spPr>
      </p:pic>
      <p:sp>
        <p:nvSpPr>
          <p:cNvPr id="17" name="Text Placeholder 3"/>
          <p:cNvSpPr>
            <a:spLocks noGrp="1"/>
          </p:cNvSpPr>
          <p:nvPr>
            <p:ph type="body" sz="half" idx="4294967295"/>
          </p:nvPr>
        </p:nvSpPr>
        <p:spPr>
          <a:xfrm>
            <a:off x="684212" y="5715000"/>
            <a:ext cx="3581399" cy="457200"/>
          </a:xfrm>
          <a:prstGeom prst="rect">
            <a:avLst/>
          </a:prstGeom>
        </p:spPr>
        <p:txBody>
          <a:bodyPr>
            <a:normAutofit/>
          </a:bodyPr>
          <a:lstStyle/>
          <a:p>
            <a:pPr marL="0" indent="0">
              <a:buNone/>
            </a:pPr>
            <a:r>
              <a:rPr lang="en-US" sz="2000" dirty="0">
                <a:solidFill>
                  <a:schemeClr val="bg2">
                    <a:lumMod val="25000"/>
                    <a:lumOff val="75000"/>
                  </a:schemeClr>
                </a:solidFill>
                <a:hlinkClick r:id="rId4"/>
              </a:rPr>
              <a:t>SOURCE</a:t>
            </a:r>
            <a:endParaRPr lang="en-US" sz="2000" dirty="0">
              <a:solidFill>
                <a:schemeClr val="bg2">
                  <a:lumMod val="25000"/>
                  <a:lumOff val="75000"/>
                </a:schemeClr>
              </a:solidFill>
            </a:endParaRPr>
          </a:p>
        </p:txBody>
      </p:sp>
      <p:cxnSp>
        <p:nvCxnSpPr>
          <p:cNvPr id="4" name="Straight Connector 3"/>
          <p:cNvCxnSpPr/>
          <p:nvPr/>
        </p:nvCxnSpPr>
        <p:spPr>
          <a:xfrm>
            <a:off x="1598612" y="4419600"/>
            <a:ext cx="1524000"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7816014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2" y="2133600"/>
            <a:ext cx="5181599" cy="2081212"/>
          </a:xfrm>
        </p:spPr>
        <p:txBody>
          <a:bodyPr>
            <a:normAutofit/>
          </a:bodyPr>
          <a:lstStyle/>
          <a:p>
            <a:r>
              <a:rPr lang="en-US" dirty="0"/>
              <a:t>Try it out today and see the difference it can make in your coding experience!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212" y="1295400"/>
            <a:ext cx="4572000" cy="4467225"/>
          </a:xfrm>
          <a:prstGeom prst="rect">
            <a:avLst/>
          </a:prstGeom>
        </p:spPr>
      </p:pic>
    </p:spTree>
    <p:extLst>
      <p:ext uri="{BB962C8B-B14F-4D97-AF65-F5344CB8AC3E}">
        <p14:creationId xmlns:p14="http://schemas.microsoft.com/office/powerpoint/2010/main" val="2590506655"/>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2895600"/>
            <a:ext cx="3596607" cy="914400"/>
          </a:xfrm>
        </p:spPr>
        <p:txBody>
          <a:bodyPr/>
          <a:lstStyle/>
          <a:p>
            <a:r>
              <a:rPr lang="en-US" sz="6000" dirty="0" err="1"/>
              <a:t>Tradow</a:t>
            </a:r>
            <a:endParaRPr lang="en-US" sz="4400" dirty="0"/>
          </a:p>
        </p:txBody>
      </p:sp>
      <p:sp>
        <p:nvSpPr>
          <p:cNvPr id="4" name="Text Placeholder 3"/>
          <p:cNvSpPr>
            <a:spLocks noGrp="1"/>
          </p:cNvSpPr>
          <p:nvPr>
            <p:ph type="body" sz="half" idx="2"/>
          </p:nvPr>
        </p:nvSpPr>
        <p:spPr>
          <a:xfrm>
            <a:off x="888332" y="3835400"/>
            <a:ext cx="3581399" cy="1371600"/>
          </a:xfrm>
        </p:spPr>
        <p:txBody>
          <a:bodyPr>
            <a:normAutofit/>
          </a:bodyPr>
          <a:lstStyle/>
          <a:p>
            <a:r>
              <a:rPr lang="en-US" sz="2400" dirty="0"/>
              <a:t>Say goodbye to manual mode changes!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2" y="914400"/>
            <a:ext cx="4876800" cy="487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6513711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23012" y="685800"/>
            <a:ext cx="5334000" cy="5334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itle 3"/>
          <p:cNvSpPr>
            <a:spLocks noGrp="1"/>
          </p:cNvSpPr>
          <p:nvPr>
            <p:ph type="title"/>
          </p:nvPr>
        </p:nvSpPr>
        <p:spPr>
          <a:xfrm>
            <a:off x="836612" y="1524000"/>
            <a:ext cx="5715000" cy="2971800"/>
          </a:xfrm>
        </p:spPr>
        <p:txBody>
          <a:bodyPr>
            <a:normAutofit fontScale="90000"/>
          </a:bodyPr>
          <a:lstStyle/>
          <a:p>
            <a:r>
              <a:rPr lang="en-US" dirty="0"/>
              <a:t>This innovative app leverages geo-fencing technology to automatically switch your phone to Vibrate Mode when you enter designated areas, ensuring peace and focus.</a:t>
            </a:r>
          </a:p>
        </p:txBody>
      </p:sp>
    </p:spTree>
    <p:extLst>
      <p:ext uri="{BB962C8B-B14F-4D97-AF65-F5344CB8AC3E}">
        <p14:creationId xmlns:p14="http://schemas.microsoft.com/office/powerpoint/2010/main" val="268142505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dirty="0"/>
              <a:t>Process workflow</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108392127"/>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243</TotalTime>
  <Words>197</Words>
  <Application>Microsoft Office PowerPoint</Application>
  <PresentationFormat>Custom</PresentationFormat>
  <Paragraphs>49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Corbel</vt:lpstr>
      <vt:lpstr>Digital Blue Tunnel 16x9</vt:lpstr>
      <vt:lpstr>Jumping Lines</vt:lpstr>
      <vt:lpstr>Introduction</vt:lpstr>
      <vt:lpstr>Key Features</vt:lpstr>
      <vt:lpstr>Be productive instead of wasting time on the mouse</vt:lpstr>
      <vt:lpstr>Plugin stats</vt:lpstr>
      <vt:lpstr>Try it out today and see the difference it can make in your coding experience!</vt:lpstr>
      <vt:lpstr>Tradow</vt:lpstr>
      <vt:lpstr>This innovative app leverages geo-fencing technology to automatically switch your phone to Vibrate Mode when you enter designated areas, ensuring peace and focus.</vt:lpstr>
      <vt:lpstr>Process workflow</vt:lpstr>
      <vt:lpstr>Further Improvements</vt:lpstr>
      <vt:lpstr>Unbeatable XO</vt:lpstr>
      <vt:lpstr>Algorithm 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Jumping Lines</dc:title>
  <dc:creator>HARSH</dc:creator>
  <cp:lastModifiedBy>HARSH</cp:lastModifiedBy>
  <cp:revision>67</cp:revision>
  <dcterms:created xsi:type="dcterms:W3CDTF">2024-02-29T14:00:31Z</dcterms:created>
  <dcterms:modified xsi:type="dcterms:W3CDTF">2024-03-01T18:07:35Z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